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1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15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764704"/>
            <a:ext cx="8393242" cy="2160240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А15. Вычисление массовой доли химического элемента в веществе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15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81754" y="2924944"/>
          <a:ext cx="218049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42440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56,8%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71,2%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кислорода в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гидроксиде</a:t>
            </a:r>
            <a:r>
              <a:rPr lang="ru-RU" sz="3200" b="1" dirty="0" smtClean="0">
                <a:solidFill>
                  <a:srgbClr val="002060"/>
                </a:solidFill>
              </a:rPr>
              <a:t> железа(II)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58825" y="2924944"/>
          <a:ext cx="202635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27026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56,8%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97,0%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кислорода в сульфате аммония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445224"/>
          <a:ext cx="7344816" cy="1208904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51723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188640"/>
            <a:ext cx="8712968" cy="498598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Вопрос 1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На какой диаграмме распределение массовых долей элементов отвечает количественному составу фосфата аммония?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75627"/>
            <a:ext cx="5328593" cy="351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45886" y="2924944"/>
          <a:ext cx="205222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2961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36,8%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42,1%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2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кислорода в сульфате железа(II)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54887" y="2924944"/>
          <a:ext cx="203422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27814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76,2%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3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кислорода в азотной кислоте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54887" y="2924944"/>
          <a:ext cx="203422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27814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45,2%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кислорода в сульфате меди(II)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23384" y="2924944"/>
          <a:ext cx="2097233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34114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50,0%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33,3%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кислорода в карбонате аммония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43636" y="2924944"/>
          <a:ext cx="205672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3006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12,5%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углерода в карбонате аммония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43636" y="2924944"/>
          <a:ext cx="205672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3006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53,3%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64,6%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кислорода в нитрате железа(II)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43636" y="2924944"/>
          <a:ext cx="205672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3006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12,5%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29,2%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Массовая доля азота в карбонате аммония равна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446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35</cp:revision>
  <dcterms:created xsi:type="dcterms:W3CDTF">2013-03-03T11:29:53Z</dcterms:created>
  <dcterms:modified xsi:type="dcterms:W3CDTF">2013-08-13T07:38:23Z</dcterms:modified>
</cp:coreProperties>
</file>